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6"/>
  </p:normalViewPr>
  <p:slideViewPr>
    <p:cSldViewPr snapToGrid="0" snapToObjects="1">
      <p:cViewPr varScale="1">
        <p:scale>
          <a:sx n="90" d="100"/>
          <a:sy n="90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5D78F-7E2F-4B45-8548-EE7A9E839F4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43044-C419-3546-BEC3-8891D2E40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76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61BB-DCDF-2242-AFFD-5BF0AFE77D7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E4A1-09BE-354E-8B21-99C2B9BAC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7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61BB-DCDF-2242-AFFD-5BF0AFE77D7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E4A1-09BE-354E-8B21-99C2B9BAC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12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61BB-DCDF-2242-AFFD-5BF0AFE77D7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E4A1-09BE-354E-8B21-99C2B9BAC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80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61BB-DCDF-2242-AFFD-5BF0AFE77D7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E4A1-09BE-354E-8B21-99C2B9BAC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78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61BB-DCDF-2242-AFFD-5BF0AFE77D7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E4A1-09BE-354E-8B21-99C2B9BAC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75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61BB-DCDF-2242-AFFD-5BF0AFE77D7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E4A1-09BE-354E-8B21-99C2B9BAC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61BB-DCDF-2242-AFFD-5BF0AFE77D7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E4A1-09BE-354E-8B21-99C2B9BAC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85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61BB-DCDF-2242-AFFD-5BF0AFE77D7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E4A1-09BE-354E-8B21-99C2B9BAC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28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61BB-DCDF-2242-AFFD-5BF0AFE77D7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E4A1-09BE-354E-8B21-99C2B9BAC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82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61BB-DCDF-2242-AFFD-5BF0AFE77D7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E4A1-09BE-354E-8B21-99C2B9BAC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61BB-DCDF-2242-AFFD-5BF0AFE77D7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E4A1-09BE-354E-8B21-99C2B9BAC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3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161BB-DCDF-2242-AFFD-5BF0AFE77D7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3E4A1-09BE-354E-8B21-99C2B9BAC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52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57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1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82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19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33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61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37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58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5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30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54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03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13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06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27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17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71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Macintosh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Kadian, Arjun</dc:creator>
  <cp:lastModifiedBy>Kadian, Arjun</cp:lastModifiedBy>
  <cp:revision>3</cp:revision>
  <dcterms:created xsi:type="dcterms:W3CDTF">2017-11-07T13:30:01Z</dcterms:created>
  <dcterms:modified xsi:type="dcterms:W3CDTF">2017-11-07T13:40:13Z</dcterms:modified>
</cp:coreProperties>
</file>